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DCAAE-C84C-47E2-9540-38E676D24B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9FE4C3-EACF-430C-BBF2-D993B19CF2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1F283-D6B8-4194-8C80-AA2049C85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D73271-E4C0-4FD8-A9A8-5E7E180B3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00B0B-EFFC-4131-9840-9195C179C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102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D33D7-0328-47F7-AB7E-51B749C3B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53C95-D914-417F-8D63-61718F96DC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9EF0F-1AEE-43A6-9F8B-10AD36557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18A36F-63A4-43F6-91A2-6A5C2A22E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E99F82-C224-47B6-A745-ED55758A0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245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86B76-1E67-4A22-AE43-CF7E0CB79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6E210-38BB-4B67-B94C-B7305F678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A2C35-CA80-4795-ABB7-A1DEAF5D8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F1D806-EAC0-4AA8-8612-6F0FBFBAA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DB70EE-933B-400A-8E7C-222F63286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48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91DC3-2B7F-4F99-88D7-FECDC7BC2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AE4B03-6D0D-45B6-9DE1-149B047903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36142C-ED2C-4011-94B6-8FB0FA7C48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B11FF6-C75A-4051-9ADB-7347293B3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5BA7B8-AE9C-45CF-BF0F-824165A08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68C741-1633-4DB6-B4B3-02254C7C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92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363C5-ACE1-4BFC-8786-122517713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96E33-37C6-4A15-A91E-35A4E8B00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8D701B-2F80-4593-BECD-1F6DDCCF39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E7A0C7-557F-486A-BD7A-BEC488AA7C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7DC8CE-6405-4418-A161-0CC031A2F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A594EF8-EF2D-4613-B8F1-050310C39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C7B08C-6DB1-48C7-8C18-D1E8BD40E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1F8A1C-5FCE-4F01-9485-8FB70CF65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576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24C16-E3EB-4089-A467-EA35F3859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1F1F07-4352-41FA-A0A4-90BAA5C09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37C4F3-7C4B-4859-A0F2-C58493335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B3721-E2B1-4480-A2F1-492E8CECC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458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7A5FBE-EDD0-4B57-83D2-1BA1E0EE6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2A55C5-FEB9-44CF-A7E9-B651272DC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3CB357-F8DB-42E9-AF8D-85F834EA0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81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A7384-8D0B-4537-8115-7E77625A3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241117-1EF2-499C-A449-4236D0C4E6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5588A5-4195-4B8E-8FDD-72D679DCE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9970DE-1D20-4894-8DC8-B014A2217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A0E31F-6386-4BC9-A9EB-357149C6C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D9E24E-B017-4540-9A9B-37754975D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474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06A50-650F-456C-8A85-0FDE654B4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22795F-AFCC-465F-A960-7E7AE6F091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08FA7F-B4FC-4D20-925A-F505CC56DD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06484-5E2D-46E7-8539-DD6C520D5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C16E4F-C2A3-44F4-A365-F67B26B7A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412581-EB46-4F8E-A17A-0B9EE659C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9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A384E-6ECE-4829-AD06-C180823EE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5E5DDE-87E6-4C66-85BB-B7FD65EC08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5863B-E5FE-4EE8-A41B-B587974D5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4D7386-5FD4-443E-86A6-D2383E564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0728E9-8C85-4F5A-B257-409D9F133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929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87D9A8-58DB-4EA5-AF67-DB2DE2D690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93230C-9F07-4C19-94C2-DFEAA13605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BEBA7-13AD-4135-B255-8D99BB64E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4AACC1-258B-44F5-8C8F-EC325187E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F9925-77AB-4B84-83A4-9BC207730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792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1676DA-3FCC-48FB-A99E-CDA851BD5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B8334C-B439-48C2-AB0F-42498009A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12AAE6-AF16-4D20-BACB-F0757CA304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ED9BD-E987-475F-BB6F-62155931BF1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F379F0-DA04-4FEB-AAC2-DF240624E3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ABCCB7-EC8B-46D8-8E7F-0F83E9FAAB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42DF8-2D4F-4A02-905E-E126A9385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179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321A5-C416-4DFF-9191-C644C268E2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Can yr </a:t>
            </a:r>
            <a:r>
              <a:rPr lang="en-GB" dirty="0" err="1"/>
              <a:t>wythnos</a:t>
            </a:r>
            <a:r>
              <a:rPr lang="en-GB" dirty="0"/>
              <a:t> – 19/02/24 </a:t>
            </a:r>
            <a:br>
              <a:rPr lang="en-GB" dirty="0"/>
            </a:br>
            <a:r>
              <a:rPr lang="en-GB" dirty="0" err="1"/>
              <a:t>calon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 </a:t>
            </a:r>
          </a:p>
        </p:txBody>
      </p:sp>
      <p:pic>
        <p:nvPicPr>
          <p:cNvPr id="1026" name="Picture 2" descr="Calon - Diffiniad. Cyfres Carioci Seren a Sbarc! Welsh Language Karaoke Pop  Songs! - YouTube">
            <a:extLst>
              <a:ext uri="{FF2B5EF4-FFF2-40B4-BE49-F238E27FC236}">
                <a16:creationId xmlns:a16="http://schemas.microsoft.com/office/drawing/2014/main" id="{52E07B34-343C-4684-8A5B-C36C3A6D4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941" y="4028140"/>
            <a:ext cx="3272118" cy="245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lon Lân: Geiriau Cân / Lyrics – Parallel.cymru: Bilingual Welsh digital  magazine">
            <a:extLst>
              <a:ext uri="{FF2B5EF4-FFF2-40B4-BE49-F238E27FC236}">
                <a16:creationId xmlns:a16="http://schemas.microsoft.com/office/drawing/2014/main" id="{F974FD38-E748-4FFD-9877-3C02FD6E1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370" y="4800600"/>
            <a:ext cx="2085201" cy="205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lon Lân: Geiriau Cân / Lyrics – Parallel.cymru: Bilingual Welsh digital  magazine">
            <a:extLst>
              <a:ext uri="{FF2B5EF4-FFF2-40B4-BE49-F238E27FC236}">
                <a16:creationId xmlns:a16="http://schemas.microsoft.com/office/drawing/2014/main" id="{D767F995-52D4-44E9-AAFE-8DC40C9A7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36" y="241300"/>
            <a:ext cx="1785938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lon Lân: Geiriau Cân / Lyrics – Parallel.cymru: Bilingual Welsh digital  magazine">
            <a:extLst>
              <a:ext uri="{FF2B5EF4-FFF2-40B4-BE49-F238E27FC236}">
                <a16:creationId xmlns:a16="http://schemas.microsoft.com/office/drawing/2014/main" id="{FA655D44-F6B1-4490-9A87-90E956FC7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163" y="145958"/>
            <a:ext cx="2085201" cy="205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alon Lân: Geiriau Cân / Lyrics – Parallel.cymru: Bilingual Welsh digital  magazine">
            <a:extLst>
              <a:ext uri="{FF2B5EF4-FFF2-40B4-BE49-F238E27FC236}">
                <a16:creationId xmlns:a16="http://schemas.microsoft.com/office/drawing/2014/main" id="{96E23941-0DD2-46CC-B0FB-D338DCE46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6" y="4539501"/>
            <a:ext cx="2222626" cy="2192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232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B1EC48-12F5-4598-A290-46B5170EA5A5}"/>
              </a:ext>
            </a:extLst>
          </p:cNvPr>
          <p:cNvSpPr txBox="1"/>
          <p:nvPr/>
        </p:nvSpPr>
        <p:spPr>
          <a:xfrm>
            <a:off x="5096435" y="477550"/>
            <a:ext cx="61318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Mr </a:t>
            </a:r>
            <a:r>
              <a:rPr lang="en-GB" sz="4400" dirty="0" err="1"/>
              <a:t>urdd</a:t>
            </a:r>
            <a:r>
              <a:rPr lang="en-GB" sz="4400" dirty="0"/>
              <a:t> - 26/02/24 </a:t>
            </a:r>
          </a:p>
        </p:txBody>
      </p:sp>
      <p:pic>
        <p:nvPicPr>
          <p:cNvPr id="2050" name="Picture 2" descr="Shop | Urdd Gobaith Cymru">
            <a:extLst>
              <a:ext uri="{FF2B5EF4-FFF2-40B4-BE49-F238E27FC236}">
                <a16:creationId xmlns:a16="http://schemas.microsoft.com/office/drawing/2014/main" id="{6F98891B-8BE0-4011-A14D-4C4708323A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699" y="3727497"/>
            <a:ext cx="2913809" cy="291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atch: Full-sized statue of Mistar Urdd revealed on yr Wyddfa">
            <a:extLst>
              <a:ext uri="{FF2B5EF4-FFF2-40B4-BE49-F238E27FC236}">
                <a16:creationId xmlns:a16="http://schemas.microsoft.com/office/drawing/2014/main" id="{D41C8448-9B7A-4543-A184-6FD39518C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652" y="4402931"/>
            <a:ext cx="3750348" cy="249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r Urdd Sausages here this week - Rattray Butchers">
            <a:extLst>
              <a:ext uri="{FF2B5EF4-FFF2-40B4-BE49-F238E27FC236}">
                <a16:creationId xmlns:a16="http://schemas.microsoft.com/office/drawing/2014/main" id="{A4B49209-CBD7-4EB6-A320-034DFA452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700" y="0"/>
            <a:ext cx="1905000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Mr Urdd Sausages here this week - Rattray Butchers">
            <a:extLst>
              <a:ext uri="{FF2B5EF4-FFF2-40B4-BE49-F238E27FC236}">
                <a16:creationId xmlns:a16="http://schemas.microsoft.com/office/drawing/2014/main" id="{2BED3FF3-E02A-4736-98E6-F8B65C5FD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70" y="4402931"/>
            <a:ext cx="1905000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Mr Urdd Sausages here this week - Rattray Butchers">
            <a:extLst>
              <a:ext uri="{FF2B5EF4-FFF2-40B4-BE49-F238E27FC236}">
                <a16:creationId xmlns:a16="http://schemas.microsoft.com/office/drawing/2014/main" id="{D10A85E7-D32D-4C73-A190-E7E879388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30" y="34177"/>
            <a:ext cx="1905000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837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56C579-B520-4CA8-B92B-ED3AEC2762BA}"/>
              </a:ext>
            </a:extLst>
          </p:cNvPr>
          <p:cNvSpPr txBox="1"/>
          <p:nvPr/>
        </p:nvSpPr>
        <p:spPr>
          <a:xfrm>
            <a:off x="2858247" y="575235"/>
            <a:ext cx="4531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Sebon</a:t>
            </a:r>
            <a:r>
              <a:rPr lang="en-GB" sz="3600" dirty="0"/>
              <a:t> a fi! - 04/03/24</a:t>
            </a:r>
          </a:p>
        </p:txBody>
      </p:sp>
      <p:pic>
        <p:nvPicPr>
          <p:cNvPr id="1026" name="Picture 2" descr="Yws Gwynedd - Wikipedia">
            <a:extLst>
              <a:ext uri="{FF2B5EF4-FFF2-40B4-BE49-F238E27FC236}">
                <a16:creationId xmlns:a16="http://schemas.microsoft.com/office/drawing/2014/main" id="{79234C95-E27C-42E1-BB22-5BB17E0AF7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7940"/>
            <a:ext cx="4740089" cy="316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Yws Gwynedd - Wikipedia">
            <a:extLst>
              <a:ext uri="{FF2B5EF4-FFF2-40B4-BE49-F238E27FC236}">
                <a16:creationId xmlns:a16="http://schemas.microsoft.com/office/drawing/2014/main" id="{15C1A2C5-F417-4822-9AF6-F2F385235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72" y="0"/>
            <a:ext cx="1734671" cy="3319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bona Fi - Yws Gwynedd. Cyfres Carioci Seren a Sbarc. Welsh Language  Karaoke Pop Songs! - YouTube">
            <a:extLst>
              <a:ext uri="{FF2B5EF4-FFF2-40B4-BE49-F238E27FC236}">
                <a16:creationId xmlns:a16="http://schemas.microsoft.com/office/drawing/2014/main" id="{DA9B956E-3F94-462E-A85E-D8B2E849E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646" y="3765175"/>
            <a:ext cx="5498353" cy="3092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oncyrs” bod 'Sebona Fi' yn croesi miliwn ffrwd ar Spotify – Y Selar">
            <a:extLst>
              <a:ext uri="{FF2B5EF4-FFF2-40B4-BE49-F238E27FC236}">
                <a16:creationId xmlns:a16="http://schemas.microsoft.com/office/drawing/2014/main" id="{6D00CB01-7D09-4EA4-A2FC-3D3C786FE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027" y="0"/>
            <a:ext cx="4636972" cy="3092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943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till Singing 'Yma o Hyd': An autobiography: Amazon.co.uk: Iwan, Dafydd:  9781912631490: Books">
            <a:extLst>
              <a:ext uri="{FF2B5EF4-FFF2-40B4-BE49-F238E27FC236}">
                <a16:creationId xmlns:a16="http://schemas.microsoft.com/office/drawing/2014/main" id="{2A6E209C-BBC6-4743-BFD8-529480DCC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7676"/>
            <a:ext cx="2836645" cy="4370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66BDB9-1DDF-4FE9-B8A6-8C726983CE98}"/>
              </a:ext>
            </a:extLst>
          </p:cNvPr>
          <p:cNvSpPr txBox="1"/>
          <p:nvPr/>
        </p:nvSpPr>
        <p:spPr>
          <a:xfrm>
            <a:off x="4545106" y="900953"/>
            <a:ext cx="274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/>
              <a:t>Yma</a:t>
            </a:r>
            <a:r>
              <a:rPr lang="en-GB" sz="4000" dirty="0"/>
              <a:t> o </a:t>
            </a:r>
            <a:r>
              <a:rPr lang="en-GB" sz="4000" dirty="0" err="1"/>
              <a:t>hyd</a:t>
            </a:r>
            <a:r>
              <a:rPr lang="en-GB" sz="4000" dirty="0"/>
              <a:t> - 11/03/24</a:t>
            </a:r>
          </a:p>
        </p:txBody>
      </p:sp>
      <p:pic>
        <p:nvPicPr>
          <p:cNvPr id="3076" name="Picture 4" descr="Dafydd Iwan's 'Yma O Hyd' hits number one spot in charts after Wales' World  Cup qualification | ITV News Wales">
            <a:extLst>
              <a:ext uri="{FF2B5EF4-FFF2-40B4-BE49-F238E27FC236}">
                <a16:creationId xmlns:a16="http://schemas.microsoft.com/office/drawing/2014/main" id="{190C72AB-C7F0-42E9-8F62-507F2B6C8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276" y="3563471"/>
            <a:ext cx="5619183" cy="316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Yma o Hyd | Marieke Vink">
            <a:extLst>
              <a:ext uri="{FF2B5EF4-FFF2-40B4-BE49-F238E27FC236}">
                <a16:creationId xmlns:a16="http://schemas.microsoft.com/office/drawing/2014/main" id="{EEBEAAB2-B302-4DE1-992D-82DD7A3A8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928" y="282388"/>
            <a:ext cx="2810435" cy="281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385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530514-9EDA-446C-ADF9-6B3E2D4DC6B0}"/>
              </a:ext>
            </a:extLst>
          </p:cNvPr>
          <p:cNvSpPr txBox="1"/>
          <p:nvPr/>
        </p:nvSpPr>
        <p:spPr>
          <a:xfrm>
            <a:off x="6620435" y="968911"/>
            <a:ext cx="43030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/>
              <a:t>Rhedeg</a:t>
            </a:r>
            <a:r>
              <a:rPr lang="en-GB" sz="4000" dirty="0"/>
              <a:t> i </a:t>
            </a:r>
            <a:r>
              <a:rPr lang="en-GB" sz="4000" dirty="0" err="1"/>
              <a:t>paris</a:t>
            </a:r>
            <a:r>
              <a:rPr lang="en-GB" sz="4000" dirty="0"/>
              <a:t> – 18/04/24</a:t>
            </a:r>
          </a:p>
        </p:txBody>
      </p:sp>
      <p:pic>
        <p:nvPicPr>
          <p:cNvPr id="4098" name="Picture 2" descr="Candelas - Rhedeg i Paris - YouTube">
            <a:extLst>
              <a:ext uri="{FF2B5EF4-FFF2-40B4-BE49-F238E27FC236}">
                <a16:creationId xmlns:a16="http://schemas.microsoft.com/office/drawing/2014/main" id="{F275840C-AF58-49DA-8691-09A8E16EB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0" y="0"/>
            <a:ext cx="3890681" cy="218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ig Y Pafiliwn Candelas Rhedeg i Paris - YouTube">
            <a:extLst>
              <a:ext uri="{FF2B5EF4-FFF2-40B4-BE49-F238E27FC236}">
                <a16:creationId xmlns:a16="http://schemas.microsoft.com/office/drawing/2014/main" id="{ED5161D2-759B-441A-9D26-A6C75E4AC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140" y="4128248"/>
            <a:ext cx="4148541" cy="233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farout - Yr Anhrefn - Rhedeg i Paris https://youtu.be/2DyAgk6vvRg |  Facebook">
            <a:extLst>
              <a:ext uri="{FF2B5EF4-FFF2-40B4-BE49-F238E27FC236}">
                <a16:creationId xmlns:a16="http://schemas.microsoft.com/office/drawing/2014/main" id="{01915D42-A88E-4FA9-A4DB-9CAEA5605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428" y="3548675"/>
            <a:ext cx="3890680" cy="2612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03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sban Fach - Clwb Cymru - YouTube">
            <a:extLst>
              <a:ext uri="{FF2B5EF4-FFF2-40B4-BE49-F238E27FC236}">
                <a16:creationId xmlns:a16="http://schemas.microsoft.com/office/drawing/2014/main" id="{D8AF20DC-DBBF-4993-A001-8C4D71E97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71" y="3429000"/>
            <a:ext cx="4067735" cy="325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osban Fach Lyrics: Lyrics and English Meaning - FelinFach">
            <a:extLst>
              <a:ext uri="{FF2B5EF4-FFF2-40B4-BE49-F238E27FC236}">
                <a16:creationId xmlns:a16="http://schemas.microsoft.com/office/drawing/2014/main" id="{C3C19D2E-D8F3-4B13-A662-80B8F6E05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388" y="1131985"/>
            <a:ext cx="4857750" cy="20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48255B-5147-434F-902E-1FE7DFABD66A}"/>
              </a:ext>
            </a:extLst>
          </p:cNvPr>
          <p:cNvSpPr txBox="1"/>
          <p:nvPr/>
        </p:nvSpPr>
        <p:spPr>
          <a:xfrm>
            <a:off x="487455" y="418776"/>
            <a:ext cx="25952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/>
              <a:t>Cân</a:t>
            </a:r>
            <a:r>
              <a:rPr lang="en-GB" sz="4000" dirty="0"/>
              <a:t> </a:t>
            </a:r>
            <a:r>
              <a:rPr lang="en-GB" sz="4000" dirty="0" err="1"/>
              <a:t>ychwanegool</a:t>
            </a:r>
            <a:r>
              <a:rPr lang="en-GB" sz="4000" dirty="0"/>
              <a:t> - </a:t>
            </a:r>
            <a:r>
              <a:rPr lang="en-GB" sz="4000" dirty="0" err="1"/>
              <a:t>Sosban</a:t>
            </a:r>
            <a:r>
              <a:rPr lang="en-GB" sz="4000" dirty="0"/>
              <a:t> </a:t>
            </a:r>
            <a:r>
              <a:rPr lang="en-GB" sz="4000" dirty="0" err="1"/>
              <a:t>fach</a:t>
            </a:r>
            <a:r>
              <a:rPr lang="en-GB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5071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23</Words>
  <Application>Microsoft Office PowerPoint</Application>
  <PresentationFormat>Widescreen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Can yr wythnos – 19/02/24  calon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yr wythnos  calon</dc:title>
  <dc:creator>Esmae Bowyer-Jones</dc:creator>
  <cp:lastModifiedBy>C Williams (Ysgol Terrig)</cp:lastModifiedBy>
  <cp:revision>6</cp:revision>
  <dcterms:created xsi:type="dcterms:W3CDTF">2024-01-12T09:55:59Z</dcterms:created>
  <dcterms:modified xsi:type="dcterms:W3CDTF">2024-02-04T12:48:35Z</dcterms:modified>
</cp:coreProperties>
</file>